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41da1bcda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1241da1bcda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41da1bcda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1241da1bcda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41da1bcd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241da1bcd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41da1bcd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1241da1bcda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41da1bcda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1241da1bcda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41da1bcda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1241da1bcda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41da1bcda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1241da1bcda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2e23d4f9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22e23d4f9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41da1bcda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1241da1bcda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:notes"/>
          <p:cNvSpPr/>
          <p:nvPr>
            <p:ph idx="2" type="sldImg"/>
          </p:nvPr>
        </p:nvSpPr>
        <p:spPr>
          <a:xfrm>
            <a:off x="379413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:notes"/>
          <p:cNvSpPr txBox="1"/>
          <p:nvPr>
            <p:ph idx="11" type="ftr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:notes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17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7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SoftUni -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https://softuni.org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Copyrighted document. Unauthorized copy or reproduction is not permitted.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p18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8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SoftUni –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https://softuni.org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Copyrighted document. Unauthorized copy or reproduction is not permitted.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p19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9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SoftUni –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https://softuni.org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Copyrighted document. Unauthorized copy or reproduction is not permitted.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p20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0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SoftUni –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https://softuni.org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Copyrighted document. Unauthorized copy or reproduction is not permitted.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3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SoftUni -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https://softuni.org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Copyrighted document. Unauthorized copy or reproduction is not permitted.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1da1bcd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241da1bcd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41da1bcda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1241da1bcda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hyperlink" Target="https://softuni.org/" TargetMode="External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6.xml.rels><?xml version="1.0" encoding="UTF-8" standalone="yes"?><Relationships xmlns="http://schemas.openxmlformats.org/package/2006/relationships"><Relationship Id="rId11" Type="http://schemas.openxmlformats.org/officeDocument/2006/relationships/hyperlink" Target="http://www.introprogramming.info/" TargetMode="External"/><Relationship Id="rId10" Type="http://schemas.openxmlformats.org/officeDocument/2006/relationships/hyperlink" Target="http://www.youtube.com/SoftwareUniversity" TargetMode="External"/><Relationship Id="rId13" Type="http://schemas.openxmlformats.org/officeDocument/2006/relationships/image" Target="../media/image20.png"/><Relationship Id="rId1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5" Type="http://schemas.openxmlformats.org/officeDocument/2006/relationships/hyperlink" Target="http://www.nakov.com/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judge.softuni.bg/" TargetMode="External"/><Relationship Id="rId8" Type="http://schemas.openxmlformats.org/officeDocument/2006/relationships/hyperlink" Target="https://www.facebook.com/SoftwareUniversity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about.softuni.bg/" TargetMode="Externa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9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forum.softuni.bg/" TargetMode="External"/><Relationship Id="rId3" Type="http://schemas.openxmlformats.org/officeDocument/2006/relationships/image" Target="../media/image11.png"/><Relationship Id="rId4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hyperlink" Target="https://softuni.org/" TargetMode="External"/><Relationship Id="rId7" Type="http://schemas.openxmlformats.org/officeDocument/2006/relationships/image" Target="../media/image19.png"/><Relationship Id="rId8" Type="http://schemas.openxmlformats.org/officeDocument/2006/relationships/hyperlink" Target="https://softuni.bg/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5027007"/>
            <a:ext cx="9146400" cy="11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logo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3345" y="3888000"/>
            <a:ext cx="2813654" cy="973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body"/>
          </p:nvPr>
        </p:nvSpPr>
        <p:spPr>
          <a:xfrm>
            <a:off x="6531379" y="4598147"/>
            <a:ext cx="22137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300"/>
              <a:buNone/>
              <a:defRPr b="1" sz="1300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6531379" y="4317471"/>
            <a:ext cx="22137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500"/>
              <a:buNone/>
              <a:defRPr b="1" sz="1500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oftUni mascot"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636694" y="1957233"/>
            <a:ext cx="2091669" cy="2263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15" name="Google Shape;15;p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958" y="4438925"/>
            <a:ext cx="1372731" cy="47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3" type="body"/>
          </p:nvPr>
        </p:nvSpPr>
        <p:spPr>
          <a:xfrm>
            <a:off x="414811" y="4008135"/>
            <a:ext cx="2235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4" type="body"/>
          </p:nvPr>
        </p:nvSpPr>
        <p:spPr>
          <a:xfrm>
            <a:off x="414811" y="3638878"/>
            <a:ext cx="22356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" name="Google Shape;18;p2"/>
          <p:cNvSpPr/>
          <p:nvPr>
            <p:ph idx="5" type="pic"/>
          </p:nvPr>
        </p:nvSpPr>
        <p:spPr>
          <a:xfrm>
            <a:off x="414811" y="2055685"/>
            <a:ext cx="3482100" cy="14523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2"/>
          <p:cNvSpPr txBox="1"/>
          <p:nvPr>
            <p:ph idx="6" type="subTitle"/>
          </p:nvPr>
        </p:nvSpPr>
        <p:spPr>
          <a:xfrm>
            <a:off x="415636" y="943704"/>
            <a:ext cx="83127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lvl="0" algn="ct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type="title"/>
          </p:nvPr>
        </p:nvSpPr>
        <p:spPr>
          <a:xfrm>
            <a:off x="415636" y="241127"/>
            <a:ext cx="8312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idx="10" type="dt"/>
          </p:nvPr>
        </p:nvSpPr>
        <p:spPr>
          <a:xfrm>
            <a:off x="141648" y="4893753"/>
            <a:ext cx="9183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1" type="ftr"/>
          </p:nvPr>
        </p:nvSpPr>
        <p:spPr>
          <a:xfrm>
            <a:off x="1061086" y="4893753"/>
            <a:ext cx="7614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8677069" y="4893753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1"/>
          <p:cNvSpPr txBox="1"/>
          <p:nvPr>
            <p:ph idx="1" type="body"/>
          </p:nvPr>
        </p:nvSpPr>
        <p:spPr>
          <a:xfrm>
            <a:off x="142848" y="863342"/>
            <a:ext cx="88560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indent="-355600" lvl="0" marL="4572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600"/>
            </a:lvl1pPr>
            <a:lvl2pPr indent="-317500" lvl="1" marL="9144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400"/>
            </a:lvl2pPr>
            <a:lvl3pPr indent="-317500" lvl="2" marL="13716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300"/>
            </a:lvl3pPr>
            <a:lvl4pPr indent="-311150" lvl="3" marL="18288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300"/>
              <a:buChar char="▪"/>
              <a:defRPr sz="2100"/>
            </a:lvl4pPr>
            <a:lvl5pPr indent="-304800" lvl="4" marL="22860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2000"/>
            </a:lvl5pPr>
            <a:lvl6pPr indent="-2857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141649" y="30256"/>
            <a:ext cx="71850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/>
          <p:nvPr>
            <p:ph idx="10" type="dt"/>
          </p:nvPr>
        </p:nvSpPr>
        <p:spPr>
          <a:xfrm>
            <a:off x="141648" y="4893753"/>
            <a:ext cx="9183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11" type="ftr"/>
          </p:nvPr>
        </p:nvSpPr>
        <p:spPr>
          <a:xfrm>
            <a:off x="1061086" y="4893753"/>
            <a:ext cx="7614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12" type="sldNum"/>
          </p:nvPr>
        </p:nvSpPr>
        <p:spPr>
          <a:xfrm>
            <a:off x="8677069" y="4893753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2"/>
          <p:cNvSpPr txBox="1"/>
          <p:nvPr>
            <p:ph idx="1" type="body"/>
          </p:nvPr>
        </p:nvSpPr>
        <p:spPr>
          <a:xfrm>
            <a:off x="142848" y="863342"/>
            <a:ext cx="88560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indent="-355600" lvl="0" marL="4572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600"/>
            </a:lvl1pPr>
            <a:lvl2pPr indent="-317500" lvl="1" marL="9144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400"/>
            </a:lvl2pPr>
            <a:lvl3pPr indent="-317500" lvl="2" marL="13716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300"/>
            </a:lvl3pPr>
            <a:lvl4pPr indent="-311150" lvl="3" marL="18288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300"/>
              <a:buChar char="▪"/>
              <a:defRPr sz="2100"/>
            </a:lvl4pPr>
            <a:lvl5pPr indent="-304800" lvl="4" marL="22860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2000"/>
            </a:lvl5pPr>
            <a:lvl6pPr indent="-2857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141649" y="30256"/>
            <a:ext cx="71850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/>
          <p:nvPr>
            <p:ph idx="10" type="dt"/>
          </p:nvPr>
        </p:nvSpPr>
        <p:spPr>
          <a:xfrm>
            <a:off x="141648" y="4893753"/>
            <a:ext cx="9183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11" type="ftr"/>
          </p:nvPr>
        </p:nvSpPr>
        <p:spPr>
          <a:xfrm>
            <a:off x="1061086" y="4893753"/>
            <a:ext cx="7614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2" type="sldNum"/>
          </p:nvPr>
        </p:nvSpPr>
        <p:spPr>
          <a:xfrm>
            <a:off x="8677069" y="4893753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3"/>
          <p:cNvSpPr txBox="1"/>
          <p:nvPr>
            <p:ph idx="1" type="body"/>
          </p:nvPr>
        </p:nvSpPr>
        <p:spPr>
          <a:xfrm>
            <a:off x="142848" y="863342"/>
            <a:ext cx="88560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indent="-355600" lvl="0" marL="4572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600"/>
            </a:lvl1pPr>
            <a:lvl2pPr indent="-317500" lvl="1" marL="9144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400"/>
            </a:lvl2pPr>
            <a:lvl3pPr indent="-317500" lvl="2" marL="13716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300"/>
            </a:lvl3pPr>
            <a:lvl4pPr indent="-311150" lvl="3" marL="18288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300"/>
              <a:buChar char="▪"/>
              <a:defRPr sz="2100"/>
            </a:lvl4pPr>
            <a:lvl5pPr indent="-304800" lvl="4" marL="22860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2000"/>
            </a:lvl5pPr>
            <a:lvl6pPr indent="-2857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type="title"/>
          </p:nvPr>
        </p:nvSpPr>
        <p:spPr>
          <a:xfrm>
            <a:off x="141649" y="30256"/>
            <a:ext cx="71850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idx="10" type="dt"/>
          </p:nvPr>
        </p:nvSpPr>
        <p:spPr>
          <a:xfrm>
            <a:off x="141648" y="4893753"/>
            <a:ext cx="9183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14"/>
          <p:cNvSpPr txBox="1"/>
          <p:nvPr>
            <p:ph idx="11" type="ftr"/>
          </p:nvPr>
        </p:nvSpPr>
        <p:spPr>
          <a:xfrm>
            <a:off x="1061086" y="4893753"/>
            <a:ext cx="7614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12" type="sldNum"/>
          </p:nvPr>
        </p:nvSpPr>
        <p:spPr>
          <a:xfrm>
            <a:off x="8677069" y="4893753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142848" y="863342"/>
            <a:ext cx="88560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indent="-355600" lvl="0" marL="4572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600"/>
            </a:lvl1pPr>
            <a:lvl2pPr indent="-317500" lvl="1" marL="9144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400"/>
            </a:lvl2pPr>
            <a:lvl3pPr indent="-317500" lvl="2" marL="13716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300"/>
            </a:lvl3pPr>
            <a:lvl4pPr indent="-311150" lvl="3" marL="18288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300"/>
              <a:buChar char="▪"/>
              <a:defRPr sz="2100"/>
            </a:lvl4pPr>
            <a:lvl5pPr indent="-304800" lvl="4" marL="22860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2000"/>
            </a:lvl5pPr>
            <a:lvl6pPr indent="-2857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type="title"/>
          </p:nvPr>
        </p:nvSpPr>
        <p:spPr>
          <a:xfrm>
            <a:off x="141649" y="30256"/>
            <a:ext cx="71850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/>
          <p:nvPr>
            <p:ph idx="10" type="dt"/>
          </p:nvPr>
        </p:nvSpPr>
        <p:spPr>
          <a:xfrm>
            <a:off x="141648" y="4893753"/>
            <a:ext cx="9183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15"/>
          <p:cNvSpPr txBox="1"/>
          <p:nvPr>
            <p:ph idx="11" type="ftr"/>
          </p:nvPr>
        </p:nvSpPr>
        <p:spPr>
          <a:xfrm>
            <a:off x="1061086" y="4893753"/>
            <a:ext cx="7614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8677069" y="4893753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5"/>
          <p:cNvSpPr txBox="1"/>
          <p:nvPr>
            <p:ph idx="1" type="body"/>
          </p:nvPr>
        </p:nvSpPr>
        <p:spPr>
          <a:xfrm>
            <a:off x="142848" y="863342"/>
            <a:ext cx="88560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indent="-355600" lvl="0" marL="4572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600"/>
            </a:lvl1pPr>
            <a:lvl2pPr indent="-317500" lvl="1" marL="9144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400"/>
            </a:lvl2pPr>
            <a:lvl3pPr indent="-317500" lvl="2" marL="13716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300"/>
            </a:lvl3pPr>
            <a:lvl4pPr indent="-311150" lvl="3" marL="18288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300"/>
              <a:buChar char="▪"/>
              <a:defRPr sz="2100"/>
            </a:lvl4pPr>
            <a:lvl5pPr indent="-304800" lvl="4" marL="22860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2000"/>
            </a:lvl5pPr>
            <a:lvl6pPr indent="-2857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type="title"/>
          </p:nvPr>
        </p:nvSpPr>
        <p:spPr>
          <a:xfrm>
            <a:off x="141649" y="30256"/>
            <a:ext cx="71850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/>
          <p:nvPr>
            <p:ph idx="10" type="dt"/>
          </p:nvPr>
        </p:nvSpPr>
        <p:spPr>
          <a:xfrm>
            <a:off x="141648" y="4893753"/>
            <a:ext cx="9183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11" type="ftr"/>
          </p:nvPr>
        </p:nvSpPr>
        <p:spPr>
          <a:xfrm>
            <a:off x="1061086" y="4893753"/>
            <a:ext cx="7614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8677069" y="4893753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6"/>
          <p:cNvSpPr txBox="1"/>
          <p:nvPr>
            <p:ph idx="1" type="body"/>
          </p:nvPr>
        </p:nvSpPr>
        <p:spPr>
          <a:xfrm>
            <a:off x="142848" y="863342"/>
            <a:ext cx="88560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indent="-355600" lvl="0" marL="4572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600"/>
            </a:lvl1pPr>
            <a:lvl2pPr indent="-317500" lvl="1" marL="9144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400"/>
            </a:lvl2pPr>
            <a:lvl3pPr indent="-317500" lvl="2" marL="13716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300"/>
            </a:lvl3pPr>
            <a:lvl4pPr indent="-311150" lvl="3" marL="18288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300"/>
              <a:buChar char="▪"/>
              <a:defRPr sz="2100"/>
            </a:lvl4pPr>
            <a:lvl5pPr indent="-304800" lvl="4" marL="22860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2000"/>
            </a:lvl5pPr>
            <a:lvl6pPr indent="-2857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type="title"/>
          </p:nvPr>
        </p:nvSpPr>
        <p:spPr>
          <a:xfrm>
            <a:off x="141649" y="30256"/>
            <a:ext cx="71850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 1">
  <p:cSld name="Questions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147337" y="4800601"/>
            <a:ext cx="78639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indent="-228600" lvl="0" marL="457200" marR="0" algn="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F2B254"/>
              </a:buClr>
              <a:buSzPts val="11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F9A1D"/>
              </a:buClr>
              <a:buSzPts val="1400"/>
              <a:buFont typeface="Noto Sans Symbols"/>
              <a:buChar char="▪"/>
              <a:def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D9411"/>
              </a:buClr>
              <a:buSzPts val="1300"/>
              <a:buFont typeface="Noto Sans Symbols"/>
              <a:buChar char="▪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28D10"/>
              </a:buClr>
              <a:buSzPts val="12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type="title"/>
          </p:nvPr>
        </p:nvSpPr>
        <p:spPr>
          <a:xfrm>
            <a:off x="141648" y="30256"/>
            <a:ext cx="71850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2300"/>
              <a:buFont typeface="Calibri"/>
              <a:buNone/>
              <a:defRPr b="1" i="0" sz="3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9pPr>
          </a:lstStyle>
          <a:p/>
        </p:txBody>
      </p:sp>
      <p:sp>
        <p:nvSpPr>
          <p:cNvPr id="147" name="Google Shape;147;p17">
            <a:hlinkClick r:id="rId3"/>
          </p:cNvPr>
          <p:cNvSpPr txBox="1"/>
          <p:nvPr/>
        </p:nvSpPr>
        <p:spPr>
          <a:xfrm rot="322337">
            <a:off x="7551762" y="1690136"/>
            <a:ext cx="227499" cy="3001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>
            <a:hlinkClick r:id="rId4"/>
          </p:cNvPr>
          <p:cNvSpPr txBox="1"/>
          <p:nvPr/>
        </p:nvSpPr>
        <p:spPr>
          <a:xfrm rot="-969807">
            <a:off x="5677587" y="3255928"/>
            <a:ext cx="227388" cy="3001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>
            <a:hlinkClick r:id="rId5"/>
          </p:cNvPr>
          <p:cNvSpPr txBox="1"/>
          <p:nvPr/>
        </p:nvSpPr>
        <p:spPr>
          <a:xfrm>
            <a:off x="8627368" y="3509728"/>
            <a:ext cx="191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>
            <a:hlinkClick r:id="rId6"/>
          </p:cNvPr>
          <p:cNvSpPr txBox="1"/>
          <p:nvPr/>
        </p:nvSpPr>
        <p:spPr>
          <a:xfrm rot="-624257">
            <a:off x="4572024" y="4581943"/>
            <a:ext cx="201005" cy="2311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100"/>
              <a:buFont typeface="Calibri"/>
              <a:buNone/>
            </a:pPr>
            <a:r>
              <a:rPr b="0" i="0" lang="en" sz="11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>
            <a:hlinkClick r:id="rId7"/>
          </p:cNvPr>
          <p:cNvSpPr txBox="1"/>
          <p:nvPr/>
        </p:nvSpPr>
        <p:spPr>
          <a:xfrm rot="567739">
            <a:off x="6868791" y="3024503"/>
            <a:ext cx="218979" cy="2767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00"/>
              <a:buFont typeface="Calibri"/>
              <a:buNone/>
            </a:pPr>
            <a:r>
              <a:rPr b="1" i="0" lang="en" sz="1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>
            <a:hlinkClick r:id="rId8"/>
          </p:cNvPr>
          <p:cNvSpPr txBox="1"/>
          <p:nvPr/>
        </p:nvSpPr>
        <p:spPr>
          <a:xfrm rot="222700">
            <a:off x="5286821" y="1920196"/>
            <a:ext cx="245615" cy="346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800"/>
              <a:buFont typeface="Calibri"/>
              <a:buNone/>
            </a:pPr>
            <a:r>
              <a:rPr b="1" i="0" lang="en" sz="18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>
            <a:hlinkClick r:id="rId9"/>
          </p:cNvPr>
          <p:cNvSpPr txBox="1"/>
          <p:nvPr/>
        </p:nvSpPr>
        <p:spPr>
          <a:xfrm rot="-624257">
            <a:off x="8818249" y="1740728"/>
            <a:ext cx="201005" cy="2311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100"/>
              <a:buFont typeface="Calibri"/>
              <a:buNone/>
            </a:pPr>
            <a:r>
              <a:rPr b="0" i="0" lang="en" sz="11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>
            <a:hlinkClick r:id="rId10"/>
          </p:cNvPr>
          <p:cNvSpPr txBox="1"/>
          <p:nvPr/>
        </p:nvSpPr>
        <p:spPr>
          <a:xfrm rot="557986">
            <a:off x="8833189" y="2585801"/>
            <a:ext cx="191213" cy="207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>
            <a:hlinkClick r:id="rId11"/>
          </p:cNvPr>
          <p:cNvSpPr txBox="1"/>
          <p:nvPr/>
        </p:nvSpPr>
        <p:spPr>
          <a:xfrm rot="571955">
            <a:off x="8354576" y="4219429"/>
            <a:ext cx="201077" cy="2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100"/>
              <a:buFont typeface="Calibri"/>
              <a:buNone/>
            </a:pPr>
            <a:r>
              <a:rPr b="0" i="0" lang="en" sz="11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/>
          <p:nvPr/>
        </p:nvSpPr>
        <p:spPr>
          <a:xfrm rot="-650216">
            <a:off x="2039343" y="2479527"/>
            <a:ext cx="3406653" cy="711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2600"/>
              <a:buFont typeface="Noto Sans Symbols"/>
              <a:buNone/>
            </a:pPr>
            <a:r>
              <a:rPr b="1" i="0" lang="en" sz="5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5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39249" y="239894"/>
            <a:ext cx="1659087" cy="41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632287">
            <a:off x="378252" y="1513505"/>
            <a:ext cx="2136959" cy="24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814772" y="4880250"/>
            <a:ext cx="275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oftUni mascot with laptop" id="162" name="Google Shape;16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137001" y="2556372"/>
            <a:ext cx="1688292" cy="22833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47575" y="1028703"/>
            <a:ext cx="6786900" cy="3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indent="-40005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AutoNum type="arabicPeriod"/>
              <a:defRPr sz="2700">
                <a:solidFill>
                  <a:schemeClr val="dk1"/>
                </a:solidFill>
              </a:defRPr>
            </a:lvl1pPr>
            <a:lvl2pPr indent="-3937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▪"/>
              <a:defRPr sz="2600"/>
            </a:lvl2pPr>
            <a:lvl3pPr indent="-3175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19"/>
          <p:cNvSpPr/>
          <p:nvPr/>
        </p:nvSpPr>
        <p:spPr>
          <a:xfrm>
            <a:off x="0" y="0"/>
            <a:ext cx="9147600" cy="8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165" name="Google Shape;1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0968" y="190452"/>
            <a:ext cx="1436779" cy="4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>
            <p:ph type="title"/>
          </p:nvPr>
        </p:nvSpPr>
        <p:spPr>
          <a:xfrm>
            <a:off x="142805" y="75563"/>
            <a:ext cx="7286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Example">
  <p:cSld name="Important Examp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814772" y="4880250"/>
            <a:ext cx="275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0" y="0"/>
            <a:ext cx="865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1255171" y="840857"/>
            <a:ext cx="7741200" cy="4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indent="-38735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  <a:defRPr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>
                <a:solidFill>
                  <a:schemeClr val="dk1"/>
                </a:solidFill>
              </a:defRPr>
            </a:lvl2pPr>
            <a:lvl3pPr indent="-3683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  <a:defRPr>
                <a:solidFill>
                  <a:schemeClr val="dk1"/>
                </a:solidFill>
              </a:defRPr>
            </a:lvl3pPr>
            <a:lvl4pPr indent="-3619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  <a:defRPr>
                <a:solidFill>
                  <a:schemeClr val="dk1"/>
                </a:solidFill>
              </a:defRPr>
            </a:lvl4pPr>
            <a:lvl5pPr indent="-34925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oftware University logo" id="171" name="Google Shape;17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06571" y="142700"/>
            <a:ext cx="1510005" cy="51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>
            <p:ph type="title"/>
          </p:nvPr>
        </p:nvSpPr>
        <p:spPr>
          <a:xfrm>
            <a:off x="972718" y="75563"/>
            <a:ext cx="64692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73" name="Google Shape;173;p20"/>
          <p:cNvGrpSpPr/>
          <p:nvPr/>
        </p:nvGrpSpPr>
        <p:grpSpPr>
          <a:xfrm>
            <a:off x="294658" y="2571773"/>
            <a:ext cx="1141558" cy="1808955"/>
            <a:chOff x="3928039" y="1792355"/>
            <a:chExt cx="1830300" cy="2900361"/>
          </a:xfrm>
        </p:grpSpPr>
        <p:grpSp>
          <p:nvGrpSpPr>
            <p:cNvPr id="174" name="Google Shape;174;p20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175" name="Google Shape;175;p20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0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0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0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0" name="Google Shape;180;p20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01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2" name="Google Shape;182;p20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20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84" name="Google Shape;184;p20"/>
            <p:cNvGrpSpPr/>
            <p:nvPr/>
          </p:nvGrpSpPr>
          <p:grpSpPr>
            <a:xfrm>
              <a:off x="4203425" y="2479215"/>
              <a:ext cx="436768" cy="448542"/>
              <a:chOff x="2320371" y="2903541"/>
              <a:chExt cx="332472" cy="302680"/>
            </a:xfrm>
          </p:grpSpPr>
          <p:cxnSp>
            <p:nvCxnSpPr>
              <p:cNvPr id="185" name="Google Shape;185;p20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20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87" name="Google Shape;187;p20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" name="Google Shape;188;p20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9" name="Google Shape;189;p20"/>
            <p:cNvGrpSpPr/>
            <p:nvPr/>
          </p:nvGrpSpPr>
          <p:grpSpPr>
            <a:xfrm flipH="1">
              <a:off x="5035114" y="2479215"/>
              <a:ext cx="436768" cy="448542"/>
              <a:chOff x="2320371" y="2903541"/>
              <a:chExt cx="332472" cy="302680"/>
            </a:xfrm>
          </p:grpSpPr>
          <p:cxnSp>
            <p:nvCxnSpPr>
              <p:cNvPr id="190" name="Google Shape;190;p20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" name="Google Shape;191;p20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814772" y="4880250"/>
            <a:ext cx="275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42802" y="897094"/>
            <a:ext cx="8863800" cy="4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indent="-38735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  <a:defRPr/>
            </a:lvl1pPr>
            <a:lvl2pPr indent="-3810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2pPr>
            <a:lvl3pPr indent="-3683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  <a:defRPr/>
            </a:lvl3pPr>
            <a:lvl4pPr indent="-3619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  <a:defRPr/>
            </a:lvl4pPr>
            <a:lvl5pPr indent="-34925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0" y="0"/>
            <a:ext cx="9147600" cy="8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0968" y="190452"/>
            <a:ext cx="1436779" cy="4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type="title"/>
          </p:nvPr>
        </p:nvSpPr>
        <p:spPr>
          <a:xfrm>
            <a:off x="142805" y="75563"/>
            <a:ext cx="7286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">
  <p:cSld name="Comparison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1" y="4698000"/>
            <a:ext cx="9144000" cy="44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8814772" y="4846500"/>
            <a:ext cx="275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3871238" y="3618499"/>
            <a:ext cx="1401600" cy="1401600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196" name="Google Shape;19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12413" y="3905080"/>
            <a:ext cx="719175" cy="8886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4842000" y="896948"/>
            <a:ext cx="41592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indent="-38735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  <a:defRPr/>
            </a:lvl1pPr>
            <a:lvl2pPr indent="-3810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2pPr>
            <a:lvl3pPr indent="-3683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  <a:defRPr/>
            </a:lvl3pPr>
            <a:lvl4pPr indent="-3619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  <a:defRPr/>
            </a:lvl4pPr>
            <a:lvl5pPr indent="-34925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2" type="body"/>
          </p:nvPr>
        </p:nvSpPr>
        <p:spPr>
          <a:xfrm>
            <a:off x="142802" y="896948"/>
            <a:ext cx="41592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indent="-38735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  <a:defRPr/>
            </a:lvl1pPr>
            <a:lvl2pPr indent="-3810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2pPr>
            <a:lvl3pPr indent="-3683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  <a:defRPr/>
            </a:lvl3pPr>
            <a:lvl4pPr indent="-3619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  <a:defRPr/>
            </a:lvl4pPr>
            <a:lvl5pPr indent="-34925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21"/>
          <p:cNvSpPr/>
          <p:nvPr/>
        </p:nvSpPr>
        <p:spPr>
          <a:xfrm>
            <a:off x="0" y="0"/>
            <a:ext cx="9147600" cy="8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00" name="Google Shape;2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0968" y="190452"/>
            <a:ext cx="1436779" cy="4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>
            <p:ph type="title"/>
          </p:nvPr>
        </p:nvSpPr>
        <p:spPr>
          <a:xfrm>
            <a:off x="142805" y="75563"/>
            <a:ext cx="7286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idx="12" type="sldNum"/>
          </p:nvPr>
        </p:nvSpPr>
        <p:spPr>
          <a:xfrm>
            <a:off x="8814772" y="4880250"/>
            <a:ext cx="275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0" y="0"/>
            <a:ext cx="32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438882" y="840857"/>
            <a:ext cx="8557500" cy="4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indent="-38735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  <a:defRPr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>
                <a:solidFill>
                  <a:schemeClr val="dk1"/>
                </a:solidFill>
              </a:defRPr>
            </a:lvl2pPr>
            <a:lvl3pPr indent="-3683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  <a:defRPr>
                <a:solidFill>
                  <a:schemeClr val="dk1"/>
                </a:solidFill>
              </a:defRPr>
            </a:lvl3pPr>
            <a:lvl4pPr indent="-3619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  <a:defRPr>
                <a:solidFill>
                  <a:schemeClr val="dk1"/>
                </a:solidFill>
              </a:defRPr>
            </a:lvl4pPr>
            <a:lvl5pPr indent="-34925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22"/>
          <p:cNvSpPr txBox="1"/>
          <p:nvPr>
            <p:ph type="title"/>
          </p:nvPr>
        </p:nvSpPr>
        <p:spPr>
          <a:xfrm>
            <a:off x="438882" y="75563"/>
            <a:ext cx="85575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07" name="Google Shape;207;p22"/>
          <p:cNvGrpSpPr/>
          <p:nvPr/>
        </p:nvGrpSpPr>
        <p:grpSpPr>
          <a:xfrm>
            <a:off x="81572" y="4193838"/>
            <a:ext cx="481369" cy="762795"/>
            <a:chOff x="3928039" y="1792355"/>
            <a:chExt cx="1830300" cy="2900361"/>
          </a:xfrm>
        </p:grpSpPr>
        <p:grpSp>
          <p:nvGrpSpPr>
            <p:cNvPr id="208" name="Google Shape;208;p22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209" name="Google Shape;209;p22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2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2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2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4" name="Google Shape;214;p22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01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6" name="Google Shape;216;p22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7" name="Google Shape;217;p22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8" name="Google Shape;218;p22"/>
            <p:cNvGrpSpPr/>
            <p:nvPr/>
          </p:nvGrpSpPr>
          <p:grpSpPr>
            <a:xfrm>
              <a:off x="4203425" y="2479215"/>
              <a:ext cx="436768" cy="448542"/>
              <a:chOff x="2320371" y="2903541"/>
              <a:chExt cx="332472" cy="302680"/>
            </a:xfrm>
          </p:grpSpPr>
          <p:cxnSp>
            <p:nvCxnSpPr>
              <p:cNvPr id="219" name="Google Shape;219;p22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22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21" name="Google Shape;221;p22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2" name="Google Shape;222;p22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22"/>
            <p:cNvGrpSpPr/>
            <p:nvPr/>
          </p:nvGrpSpPr>
          <p:grpSpPr>
            <a:xfrm flipH="1">
              <a:off x="5035114" y="2479215"/>
              <a:ext cx="436768" cy="448542"/>
              <a:chOff x="2320371" y="2903541"/>
              <a:chExt cx="332472" cy="302680"/>
            </a:xfrm>
          </p:grpSpPr>
          <p:cxnSp>
            <p:nvCxnSpPr>
              <p:cNvPr id="224" name="Google Shape;224;p22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" name="Google Shape;225;p22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idx="12" type="sldNum"/>
          </p:nvPr>
        </p:nvSpPr>
        <p:spPr>
          <a:xfrm>
            <a:off x="8814772" y="4833000"/>
            <a:ext cx="275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3"/>
          <p:cNvSpPr txBox="1"/>
          <p:nvPr>
            <p:ph idx="1" type="body"/>
          </p:nvPr>
        </p:nvSpPr>
        <p:spPr>
          <a:xfrm>
            <a:off x="3426751" y="1015400"/>
            <a:ext cx="5569500" cy="3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indent="-38735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  <a:defRPr/>
            </a:lvl1pPr>
            <a:lvl2pPr indent="-3810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2pPr>
            <a:lvl3pPr indent="-3683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  <a:defRPr/>
            </a:lvl3pPr>
            <a:lvl4pPr indent="-3619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  <a:defRPr/>
            </a:lvl4pPr>
            <a:lvl5pPr indent="-34925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" name="Google Shape;229;p23"/>
          <p:cNvSpPr/>
          <p:nvPr>
            <p:ph idx="2" type="pic"/>
          </p:nvPr>
        </p:nvSpPr>
        <p:spPr>
          <a:xfrm>
            <a:off x="142804" y="1016308"/>
            <a:ext cx="2917200" cy="4024800"/>
          </a:xfrm>
          <a:prstGeom prst="rect">
            <a:avLst/>
          </a:prstGeom>
          <a:solidFill>
            <a:srgbClr val="E5E5E5"/>
          </a:solidFill>
          <a:ln>
            <a:noFill/>
          </a:ln>
        </p:spPr>
      </p:sp>
      <p:sp>
        <p:nvSpPr>
          <p:cNvPr id="230" name="Google Shape;230;p23"/>
          <p:cNvSpPr/>
          <p:nvPr/>
        </p:nvSpPr>
        <p:spPr>
          <a:xfrm>
            <a:off x="3095833" y="1311749"/>
            <a:ext cx="180000" cy="25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3059831" y="1016305"/>
            <a:ext cx="36000" cy="412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1" y="5041112"/>
            <a:ext cx="9144000" cy="10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0" y="0"/>
            <a:ext cx="9147600" cy="8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34" name="Google Shape;23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0968" y="190452"/>
            <a:ext cx="1436779" cy="4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>
            <p:ph type="title"/>
          </p:nvPr>
        </p:nvSpPr>
        <p:spPr>
          <a:xfrm>
            <a:off x="142805" y="75563"/>
            <a:ext cx="7286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 1">
  <p:cSld name="Presentation 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ctrTitle"/>
          </p:nvPr>
        </p:nvSpPr>
        <p:spPr>
          <a:xfrm>
            <a:off x="3275663" y="235726"/>
            <a:ext cx="55383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3100"/>
              <a:buFont typeface="Calibri"/>
              <a:buNone/>
              <a:defRPr b="1" i="0" sz="4100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9pPr>
          </a:lstStyle>
          <a:p/>
        </p:txBody>
      </p:sp>
      <p:sp>
        <p:nvSpPr>
          <p:cNvPr id="238" name="Google Shape;238;p24"/>
          <p:cNvSpPr txBox="1"/>
          <p:nvPr>
            <p:ph idx="1" type="subTitle"/>
          </p:nvPr>
        </p:nvSpPr>
        <p:spPr>
          <a:xfrm>
            <a:off x="3275663" y="1759724"/>
            <a:ext cx="55383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lvl="0" marR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300"/>
              <a:buFont typeface="Noto Sans Symbols"/>
              <a:buNone/>
              <a:defRPr b="0" i="0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F9A1D"/>
              </a:buClr>
              <a:buSzPts val="1400"/>
              <a:buFont typeface="Noto Sans Symbols"/>
              <a:buNone/>
              <a:def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D9411"/>
              </a:buClr>
              <a:buSzPts val="1300"/>
              <a:buFont typeface="Noto Sans Symbols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28D10"/>
              </a:buClr>
              <a:buSzPts val="12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idx="2" type="body"/>
          </p:nvPr>
        </p:nvSpPr>
        <p:spPr>
          <a:xfrm>
            <a:off x="570458" y="3123062"/>
            <a:ext cx="239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600"/>
              <a:buFont typeface="Noto Sans Symbols"/>
              <a:buNone/>
              <a:defRPr b="1" i="0" sz="21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F9A1D"/>
              </a:buClr>
              <a:buSzPts val="1400"/>
              <a:buFont typeface="Noto Sans Symbols"/>
              <a:buChar char="▪"/>
              <a:def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D9411"/>
              </a:buClr>
              <a:buSzPts val="1300"/>
              <a:buFont typeface="Noto Sans Symbols"/>
              <a:buChar char="▪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28D10"/>
              </a:buClr>
              <a:buSzPts val="12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24"/>
          <p:cNvSpPr/>
          <p:nvPr>
            <p:ph idx="3" type="pic"/>
          </p:nvPr>
        </p:nvSpPr>
        <p:spPr>
          <a:xfrm>
            <a:off x="3275663" y="3143250"/>
            <a:ext cx="5538300" cy="14289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4"/>
          <p:cNvSpPr txBox="1"/>
          <p:nvPr>
            <p:ph idx="4" type="body"/>
          </p:nvPr>
        </p:nvSpPr>
        <p:spPr>
          <a:xfrm>
            <a:off x="570458" y="3475487"/>
            <a:ext cx="2391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300"/>
              <a:buFont typeface="Noto Sans Symbols"/>
              <a:buNone/>
              <a:defRPr b="1" i="0" sz="1700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F9A1D"/>
              </a:buClr>
              <a:buSzPts val="1400"/>
              <a:buFont typeface="Noto Sans Symbols"/>
              <a:buChar char="▪"/>
              <a:def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D9411"/>
              </a:buClr>
              <a:buSzPts val="1300"/>
              <a:buFont typeface="Noto Sans Symbols"/>
              <a:buChar char="▪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28D10"/>
              </a:buClr>
              <a:buSzPts val="12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24"/>
          <p:cNvSpPr txBox="1"/>
          <p:nvPr>
            <p:ph idx="5" type="body"/>
          </p:nvPr>
        </p:nvSpPr>
        <p:spPr>
          <a:xfrm>
            <a:off x="570458" y="3758753"/>
            <a:ext cx="2391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100"/>
              <a:buFont typeface="Noto Sans Symbols"/>
              <a:buNone/>
              <a:defRPr b="1" i="0" sz="1500" u="none" cap="none" strike="noStrike">
                <a:solidFill>
                  <a:srgbClr val="FAE4B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F9A1D"/>
              </a:buClr>
              <a:buSzPts val="1400"/>
              <a:buFont typeface="Noto Sans Symbols"/>
              <a:buChar char="▪"/>
              <a:def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D9411"/>
              </a:buClr>
              <a:buSzPts val="1300"/>
              <a:buFont typeface="Noto Sans Symbols"/>
              <a:buChar char="▪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28D10"/>
              </a:buClr>
              <a:buSzPts val="12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6" type="body"/>
          </p:nvPr>
        </p:nvSpPr>
        <p:spPr>
          <a:xfrm>
            <a:off x="570458" y="4045954"/>
            <a:ext cx="23913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100"/>
              <a:buFont typeface="Noto Sans Symbols"/>
              <a:buNone/>
              <a:defRPr b="1" i="0" sz="14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F9A1D"/>
              </a:buClr>
              <a:buSzPts val="1400"/>
              <a:buFont typeface="Noto Sans Symbols"/>
              <a:buChar char="▪"/>
              <a:def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D9411"/>
              </a:buClr>
              <a:buSzPts val="1300"/>
              <a:buFont typeface="Noto Sans Symbols"/>
              <a:buChar char="▪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28D10"/>
              </a:buClr>
              <a:buSzPts val="12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24"/>
          <p:cNvSpPr txBox="1"/>
          <p:nvPr>
            <p:ph idx="7" type="body"/>
          </p:nvPr>
        </p:nvSpPr>
        <p:spPr>
          <a:xfrm>
            <a:off x="570458" y="4301825"/>
            <a:ext cx="2391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900"/>
              <a:buFont typeface="Noto Sans Symbols"/>
              <a:buNone/>
              <a:defRPr b="1" i="0" sz="12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F9A1D"/>
              </a:buClr>
              <a:buSzPts val="1400"/>
              <a:buFont typeface="Noto Sans Symbols"/>
              <a:buChar char="▪"/>
              <a:def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D9411"/>
              </a:buClr>
              <a:buSzPts val="1300"/>
              <a:buFont typeface="Noto Sans Symbols"/>
              <a:buChar char="▪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rgbClr val="E28D10"/>
              </a:buClr>
              <a:buSzPts val="12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27000" lIns="81000" spcFirstLastPara="1" rIns="81000" wrap="square" tIns="27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7" name="Google Shape;247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8" name="Google Shape;24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Slide">
  <p:cSld name="Section 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3239802" y="650813"/>
            <a:ext cx="2664300" cy="266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461332" y="4189437"/>
            <a:ext cx="8221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ct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61332" y="3528619"/>
            <a:ext cx="8221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 Code Example">
  <p:cSld name="Source Code Examp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814772" y="4880250"/>
            <a:ext cx="275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65925" y="1448365"/>
            <a:ext cx="8212200" cy="1022100"/>
          </a:xfrm>
          <a:prstGeom prst="rect">
            <a:avLst/>
          </a:prstGeom>
          <a:solidFill>
            <a:srgbClr val="ACB4C3">
              <a:alpha val="14117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1000" lIns="108000" spcFirstLastPara="1" rIns="108000" wrap="square" tIns="81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142876" y="897094"/>
            <a:ext cx="8858100" cy="4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3175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0"/>
            <a:ext cx="9147600" cy="8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0968" y="190452"/>
            <a:ext cx="1436779" cy="4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>
            <p:ph type="title"/>
          </p:nvPr>
        </p:nvSpPr>
        <p:spPr>
          <a:xfrm>
            <a:off x="142805" y="75563"/>
            <a:ext cx="7286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Concept">
  <p:cSld name="Important Concep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814772" y="4880250"/>
            <a:ext cx="275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0" y="0"/>
            <a:ext cx="865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1399500" y="840857"/>
            <a:ext cx="7596900" cy="4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indent="-38735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  <a:defRPr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>
                <a:solidFill>
                  <a:schemeClr val="dk1"/>
                </a:solidFill>
              </a:defRPr>
            </a:lvl2pPr>
            <a:lvl3pPr indent="-3683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  <a:defRPr>
                <a:solidFill>
                  <a:schemeClr val="dk1"/>
                </a:solidFill>
              </a:defRPr>
            </a:lvl3pPr>
            <a:lvl4pPr indent="-3619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  <a:defRPr>
                <a:solidFill>
                  <a:schemeClr val="dk1"/>
                </a:solidFill>
              </a:defRPr>
            </a:lvl4pPr>
            <a:lvl5pPr indent="-34925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▪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Software University logo"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06571" y="142700"/>
            <a:ext cx="1510005" cy="51823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title"/>
          </p:nvPr>
        </p:nvSpPr>
        <p:spPr>
          <a:xfrm>
            <a:off x="972718" y="75563"/>
            <a:ext cx="64692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4" name="Google Shape;44;p6"/>
          <p:cNvGrpSpPr/>
          <p:nvPr/>
        </p:nvGrpSpPr>
        <p:grpSpPr>
          <a:xfrm>
            <a:off x="138693" y="1401079"/>
            <a:ext cx="1453075" cy="2302597"/>
            <a:chOff x="3928039" y="1792355"/>
            <a:chExt cx="1830300" cy="2900361"/>
          </a:xfrm>
        </p:grpSpPr>
        <p:grpSp>
          <p:nvGrpSpPr>
            <p:cNvPr id="45" name="Google Shape;45;p6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46" name="Google Shape;46;p6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6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" name="Google Shape;51;p6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01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" name="Google Shape;53;p6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6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5" name="Google Shape;55;p6"/>
            <p:cNvGrpSpPr/>
            <p:nvPr/>
          </p:nvGrpSpPr>
          <p:grpSpPr>
            <a:xfrm>
              <a:off x="4203425" y="2479215"/>
              <a:ext cx="436768" cy="448542"/>
              <a:chOff x="2320371" y="2903541"/>
              <a:chExt cx="332472" cy="302680"/>
            </a:xfrm>
          </p:grpSpPr>
          <p:cxnSp>
            <p:nvCxnSpPr>
              <p:cNvPr id="56" name="Google Shape;56;p6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6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58" name="Google Shape;58;p6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" name="Google Shape;59;p6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60;p6"/>
            <p:cNvGrpSpPr/>
            <p:nvPr/>
          </p:nvGrpSpPr>
          <p:grpSpPr>
            <a:xfrm flipH="1">
              <a:off x="5035114" y="2479215"/>
              <a:ext cx="436768" cy="448542"/>
              <a:chOff x="2320371" y="2903541"/>
              <a:chExt cx="332472" cy="302680"/>
            </a:xfrm>
          </p:grpSpPr>
          <p:cxnSp>
            <p:nvCxnSpPr>
              <p:cNvPr id="61" name="Google Shape;61;p6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6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63" name="Google Shape;63;p6"/>
          <p:cNvCxnSpPr>
            <a:stCxn id="47" idx="2"/>
          </p:cNvCxnSpPr>
          <p:nvPr/>
        </p:nvCxnSpPr>
        <p:spPr>
          <a:xfrm rot="10800000">
            <a:off x="505304" y="3152965"/>
            <a:ext cx="716400" cy="0"/>
          </a:xfrm>
          <a:prstGeom prst="straightConnector1">
            <a:avLst/>
          </a:prstGeom>
          <a:solidFill>
            <a:srgbClr val="464646"/>
          </a:solidFill>
          <a:ln cap="flat" cmpd="sng" w="38100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bg>
      <p:bgPr>
        <a:solidFill>
          <a:schemeClr val="l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4778499"/>
            <a:ext cx="9146400" cy="3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83250" y="4841068"/>
            <a:ext cx="8977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SoftUni - </a:t>
            </a:r>
            <a:r>
              <a:rPr b="0" i="0" lang="en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https://about.softuni.bg</a:t>
            </a:r>
            <a:r>
              <a:rPr b="0" i="0" lang="en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copy, reproduction or use is not permitted.</a:t>
            </a:r>
            <a:endParaRPr b="0" i="0" sz="18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mascot with open hand" id="67" name="Google Shape;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939" y="2174123"/>
            <a:ext cx="1838705" cy="22198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7"/>
          <p:cNvGrpSpPr/>
          <p:nvPr/>
        </p:nvGrpSpPr>
        <p:grpSpPr>
          <a:xfrm>
            <a:off x="2499162" y="1276855"/>
            <a:ext cx="6236181" cy="2657836"/>
            <a:chOff x="3332216" y="1702473"/>
            <a:chExt cx="8314909" cy="3543782"/>
          </a:xfrm>
        </p:grpSpPr>
        <p:pic>
          <p:nvPicPr>
            <p:cNvPr descr="SoftUni Kids logo" id="69" name="Google Shape;69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Foundation logo" id="70" name="Google Shape;70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Digital logo" id="71" name="Google Shape;71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Creative logo" id="72" name="Google Shape;72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Svetlina logo" id="73" name="Google Shape;73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ware University logo" id="74" name="Google Shape;74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Google Shape;75;p7"/>
            <p:cNvCxnSpPr/>
            <p:nvPr/>
          </p:nvCxnSpPr>
          <p:spPr>
            <a:xfrm>
              <a:off x="110771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963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819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675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7"/>
            <p:cNvCxnSpPr/>
            <p:nvPr/>
          </p:nvCxnSpPr>
          <p:spPr>
            <a:xfrm>
              <a:off x="53099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7"/>
            <p:cNvCxnSpPr/>
            <p:nvPr/>
          </p:nvCxnSpPr>
          <p:spPr>
            <a:xfrm>
              <a:off x="3915327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7"/>
            <p:cNvCxnSpPr/>
            <p:nvPr/>
          </p:nvCxnSpPr>
          <p:spPr>
            <a:xfrm>
              <a:off x="3915327" y="3335565"/>
              <a:ext cx="7161900" cy="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7"/>
            <p:cNvCxnSpPr/>
            <p:nvPr/>
          </p:nvCxnSpPr>
          <p:spPr>
            <a:xfrm>
              <a:off x="7496220" y="309299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SoftUni logo" id="83" name="Google Shape;83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7"/>
          <p:cNvSpPr txBox="1"/>
          <p:nvPr>
            <p:ph type="title"/>
          </p:nvPr>
        </p:nvSpPr>
        <p:spPr>
          <a:xfrm>
            <a:off x="607221" y="527433"/>
            <a:ext cx="4437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Software University logo" id="85" name="Google Shape;85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06571" y="142700"/>
            <a:ext cx="1510005" cy="51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Slide">
  <p:cSld name="About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/>
          <p:nvPr>
            <p:ph idx="12" type="sldNum"/>
          </p:nvPr>
        </p:nvSpPr>
        <p:spPr>
          <a:xfrm>
            <a:off x="8814772" y="4880250"/>
            <a:ext cx="2757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rum icon" id="88" name="Google Shape;88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3263" y="3937167"/>
            <a:ext cx="727617" cy="724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 logo" id="89" name="Google Shape;89;p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0588" y="2767453"/>
            <a:ext cx="752965" cy="763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90" name="Google Shape;90;p8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0051" y="1255500"/>
            <a:ext cx="894040" cy="1105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Uni mascot" id="91" name="Google Shape;91;p8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86468" y="1938217"/>
            <a:ext cx="2049716" cy="272324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 txBox="1"/>
          <p:nvPr>
            <p:ph idx="1" type="body"/>
          </p:nvPr>
        </p:nvSpPr>
        <p:spPr>
          <a:xfrm>
            <a:off x="114307" y="889730"/>
            <a:ext cx="6516300" cy="41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indent="-36195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  <a:defRPr sz="2100"/>
            </a:lvl1pPr>
            <a:lvl2pPr indent="-361950" lvl="1" marL="914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/>
            </a:lvl2pPr>
            <a:lvl3pPr indent="-3683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  <a:defRPr/>
            </a:lvl3pPr>
            <a:lvl4pPr indent="-31750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8"/>
          <p:cNvSpPr/>
          <p:nvPr/>
        </p:nvSpPr>
        <p:spPr>
          <a:xfrm>
            <a:off x="0" y="0"/>
            <a:ext cx="9146400" cy="82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94" name="Google Shape;94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50968" y="190452"/>
            <a:ext cx="1436779" cy="4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 txBox="1"/>
          <p:nvPr>
            <p:ph type="title"/>
          </p:nvPr>
        </p:nvSpPr>
        <p:spPr>
          <a:xfrm>
            <a:off x="129214" y="81655"/>
            <a:ext cx="73068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/>
          <p:nvPr>
            <p:ph idx="10" type="dt"/>
          </p:nvPr>
        </p:nvSpPr>
        <p:spPr>
          <a:xfrm>
            <a:off x="141648" y="4893753"/>
            <a:ext cx="9183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11" type="ftr"/>
          </p:nvPr>
        </p:nvSpPr>
        <p:spPr>
          <a:xfrm>
            <a:off x="1061086" y="4893753"/>
            <a:ext cx="7614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8677069" y="4893753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9"/>
          <p:cNvSpPr txBox="1"/>
          <p:nvPr>
            <p:ph idx="1" type="body"/>
          </p:nvPr>
        </p:nvSpPr>
        <p:spPr>
          <a:xfrm>
            <a:off x="142848" y="863342"/>
            <a:ext cx="88560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indent="-355600" lvl="0" marL="4572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600"/>
            </a:lvl1pPr>
            <a:lvl2pPr indent="-317500" lvl="1" marL="9144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400"/>
            </a:lvl2pPr>
            <a:lvl3pPr indent="-317500" lvl="2" marL="13716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300"/>
            </a:lvl3pPr>
            <a:lvl4pPr indent="-311150" lvl="3" marL="18288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300"/>
              <a:buChar char="▪"/>
              <a:defRPr sz="2100"/>
            </a:lvl4pPr>
            <a:lvl5pPr indent="-304800" lvl="4" marL="22860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2000"/>
            </a:lvl5pPr>
            <a:lvl6pPr indent="-2857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type="title"/>
          </p:nvPr>
        </p:nvSpPr>
        <p:spPr>
          <a:xfrm>
            <a:off x="141649" y="30256"/>
            <a:ext cx="71850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/>
          <p:nvPr>
            <p:ph idx="10" type="dt"/>
          </p:nvPr>
        </p:nvSpPr>
        <p:spPr>
          <a:xfrm>
            <a:off x="141648" y="4893753"/>
            <a:ext cx="9183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1" type="ftr"/>
          </p:nvPr>
        </p:nvSpPr>
        <p:spPr>
          <a:xfrm>
            <a:off x="1061086" y="4893753"/>
            <a:ext cx="7614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Char char="●"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8677069" y="4893753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0"/>
          <p:cNvSpPr txBox="1"/>
          <p:nvPr>
            <p:ph idx="1" type="body"/>
          </p:nvPr>
        </p:nvSpPr>
        <p:spPr>
          <a:xfrm>
            <a:off x="142848" y="863342"/>
            <a:ext cx="8856000" cy="4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indent="-355600" lvl="0" marL="4572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600"/>
            </a:lvl1pPr>
            <a:lvl2pPr indent="-317500" lvl="1" marL="9144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400"/>
            </a:lvl2pPr>
            <a:lvl3pPr indent="-317500" lvl="2" marL="13716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 sz="2300"/>
            </a:lvl3pPr>
            <a:lvl4pPr indent="-311150" lvl="3" marL="18288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300"/>
              <a:buChar char="▪"/>
              <a:defRPr sz="2100"/>
            </a:lvl4pPr>
            <a:lvl5pPr indent="-304800" lvl="4" marL="22860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2000"/>
            </a:lvl5pPr>
            <a:lvl6pPr indent="-2857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type="title"/>
          </p:nvPr>
        </p:nvSpPr>
        <p:spPr>
          <a:xfrm>
            <a:off x="141649" y="30256"/>
            <a:ext cx="71850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ftUni Background" id="6" name="Google Shape;6;p1"/>
          <p:cNvPicPr preferRelativeResize="0"/>
          <p:nvPr/>
        </p:nvPicPr>
        <p:blipFill rotWithShape="1">
          <a:blip r:embed="rId1">
            <a:alphaModFix/>
          </a:blip>
          <a:srcRect b="1671" l="0" r="0" t="0"/>
          <a:stretch/>
        </p:blipFill>
        <p:spPr>
          <a:xfrm>
            <a:off x="0" y="1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" type="body"/>
          </p:nvPr>
        </p:nvSpPr>
        <p:spPr>
          <a:xfrm>
            <a:off x="142803" y="854133"/>
            <a:ext cx="8853600" cy="4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>
            <a:lvl1pPr indent="-387350" lvl="0" marL="457200" marR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▪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42804" y="75563"/>
            <a:ext cx="8853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13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oftuni.org/" TargetMode="External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5.gif"/><Relationship Id="rId5" Type="http://schemas.openxmlformats.org/officeDocument/2006/relationships/image" Target="../media/image37.png"/><Relationship Id="rId6" Type="http://schemas.openxmlformats.org/officeDocument/2006/relationships/image" Target="../media/image41.gif"/><Relationship Id="rId7" Type="http://schemas.openxmlformats.org/officeDocument/2006/relationships/image" Target="../media/image40.gif"/><Relationship Id="rId8" Type="http://schemas.openxmlformats.org/officeDocument/2006/relationships/image" Target="../media/image3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unity3d.com/Packages/com.unity.inputsystem@1.0/manual/index.html" TargetMode="External"/><Relationship Id="rId4" Type="http://schemas.openxmlformats.org/officeDocument/2006/relationships/hyperlink" Target="https://docs.unity3d.com/Packages/com.unity.test-framework@1.1/manual/index.html" TargetMode="External"/><Relationship Id="rId5" Type="http://schemas.openxmlformats.org/officeDocument/2006/relationships/hyperlink" Target="https://docs.unity3d.com/Packages/com.unity.localization@1.0/manual/index.html" TargetMode="External"/><Relationship Id="rId6" Type="http://schemas.openxmlformats.org/officeDocument/2006/relationships/hyperlink" Target="https://docs.unity3d.com/Packages/com.unity.render-pipelines.high-definition@7.6/manual/index.html" TargetMode="External"/><Relationship Id="rId7" Type="http://schemas.openxmlformats.org/officeDocument/2006/relationships/hyperlink" Target="https://docs.unity3d.com/Packages/com.unity.render-pipelines.universal@13.1/manual/index.html" TargetMode="External"/><Relationship Id="rId8" Type="http://schemas.openxmlformats.org/officeDocument/2006/relationships/hyperlink" Target="https://youtu.be/5MuA92xUJCA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oftuni.bg/" TargetMode="External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bout.softuni.bg/" TargetMode="External"/><Relationship Id="rId4" Type="http://schemas.openxmlformats.org/officeDocument/2006/relationships/hyperlink" Target="https://softuni.org/" TargetMode="External"/><Relationship Id="rId5" Type="http://schemas.openxmlformats.org/officeDocument/2006/relationships/hyperlink" Target="https://softuni.foundation/" TargetMode="External"/><Relationship Id="rId6" Type="http://schemas.openxmlformats.org/officeDocument/2006/relationships/hyperlink" Target="https://www.facebook.com/SoftwareUniversity" TargetMode="External"/><Relationship Id="rId7" Type="http://schemas.openxmlformats.org/officeDocument/2006/relationships/hyperlink" Target="https://forum.softuni.b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idx="1" type="body"/>
          </p:nvPr>
        </p:nvSpPr>
        <p:spPr>
          <a:xfrm>
            <a:off x="6568379" y="4605547"/>
            <a:ext cx="2213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https://softuni.org</a:t>
            </a:r>
            <a:endParaRPr/>
          </a:p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 txBox="1"/>
          <p:nvPr>
            <p:ph idx="3" type="body"/>
          </p:nvPr>
        </p:nvSpPr>
        <p:spPr>
          <a:xfrm>
            <a:off x="414811" y="4008135"/>
            <a:ext cx="2235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Technical trainers</a:t>
            </a:r>
            <a:endParaRPr/>
          </a:p>
        </p:txBody>
      </p:sp>
      <p:sp>
        <p:nvSpPr>
          <p:cNvPr id="255" name="Google Shape;255;p26"/>
          <p:cNvSpPr txBox="1"/>
          <p:nvPr>
            <p:ph idx="4" type="body"/>
          </p:nvPr>
        </p:nvSpPr>
        <p:spPr>
          <a:xfrm>
            <a:off x="414811" y="3638878"/>
            <a:ext cx="22356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SoftUni Team</a:t>
            </a:r>
            <a:endParaRPr/>
          </a:p>
        </p:txBody>
      </p:sp>
      <p:sp>
        <p:nvSpPr>
          <p:cNvPr id="256" name="Google Shape;256;p26"/>
          <p:cNvSpPr txBox="1"/>
          <p:nvPr>
            <p:ph idx="6" type="subTitle"/>
          </p:nvPr>
        </p:nvSpPr>
        <p:spPr>
          <a:xfrm>
            <a:off x="415636" y="943704"/>
            <a:ext cx="83127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"/>
              <a:t>Unity Package Manager</a:t>
            </a:r>
            <a:endParaRPr/>
          </a:p>
        </p:txBody>
      </p:sp>
      <p:sp>
        <p:nvSpPr>
          <p:cNvPr id="257" name="Google Shape;257;p26"/>
          <p:cNvSpPr txBox="1"/>
          <p:nvPr>
            <p:ph type="title"/>
          </p:nvPr>
        </p:nvSpPr>
        <p:spPr>
          <a:xfrm>
            <a:off x="415636" y="241127"/>
            <a:ext cx="8312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98"/>
              <a:t>Unity 3D Essentials</a:t>
            </a:r>
            <a:endParaRPr/>
          </a:p>
        </p:txBody>
      </p:sp>
      <p:sp>
        <p:nvSpPr>
          <p:cNvPr id="258" name="Google Shape;258;p26"/>
          <p:cNvSpPr txBox="1"/>
          <p:nvPr/>
        </p:nvSpPr>
        <p:spPr>
          <a:xfrm>
            <a:off x="5793375" y="4191875"/>
            <a:ext cx="2988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8"/>
              <a:buFont typeface="Arial"/>
              <a:buNone/>
            </a:pPr>
            <a:r>
              <a:rPr b="1" i="0" lang="en" sz="1998" u="none" cap="none" strike="noStrike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rPr>
              <a:t>Software University</a:t>
            </a:r>
            <a:endParaRPr b="1" i="0" sz="1998" u="none" cap="none" strike="noStrike">
              <a:solidFill>
                <a:srgbClr val="1A33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ity Unity3d Transparent &amp; PNG Clipart #1738542 - PNG Images - PNGio" id="259" name="Google Shape;25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877" y="2090024"/>
            <a:ext cx="1389525" cy="13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461325" y="3396938"/>
            <a:ext cx="82212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Framework (UTF)</a:t>
            </a:r>
            <a:endParaRPr/>
          </a:p>
        </p:txBody>
      </p:sp>
      <p:sp>
        <p:nvSpPr>
          <p:cNvPr id="325" name="Google Shape;325;p35"/>
          <p:cNvSpPr txBox="1"/>
          <p:nvPr>
            <p:ph idx="12" type="sldNum"/>
          </p:nvPr>
        </p:nvSpPr>
        <p:spPr>
          <a:xfrm>
            <a:off x="8867775" y="4880372"/>
            <a:ext cx="2763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graphics, drawing&#10;&#10;Description automatically generated" id="326" name="Google Shape;3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333" y="918000"/>
            <a:ext cx="1813332" cy="181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8867775" y="4880372"/>
            <a:ext cx="2763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499" y="0"/>
            <a:ext cx="2803175" cy="2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25" y="0"/>
            <a:ext cx="2515475" cy="26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7075" y="2475275"/>
            <a:ext cx="2607024" cy="14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097" y="2475275"/>
            <a:ext cx="4345578" cy="24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97825" y="0"/>
            <a:ext cx="3825350" cy="2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523300"/>
            <a:ext cx="2880350" cy="16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 txBox="1"/>
          <p:nvPr>
            <p:ph idx="4294967295" type="body"/>
          </p:nvPr>
        </p:nvSpPr>
        <p:spPr>
          <a:xfrm>
            <a:off x="-358850" y="2187325"/>
            <a:ext cx="2880300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Assassin’s Creed Unity </a:t>
            </a:r>
            <a:br>
              <a:rPr lang="en" sz="1800"/>
            </a:br>
            <a:r>
              <a:rPr lang="en" sz="1800"/>
              <a:t>Budget: $100 </a:t>
            </a:r>
            <a:r>
              <a:rPr lang="en" sz="1800"/>
              <a:t>million +</a:t>
            </a:r>
            <a:br>
              <a:rPr lang="en" sz="1800"/>
            </a:br>
            <a:r>
              <a:rPr lang="en" sz="1800"/>
              <a:t>No time for tests…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 your game!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type="title"/>
          </p:nvPr>
        </p:nvSpPr>
        <p:spPr>
          <a:xfrm>
            <a:off x="972718" y="75563"/>
            <a:ext cx="64692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4" name="Google Shape;344;p37"/>
          <p:cNvSpPr txBox="1"/>
          <p:nvPr>
            <p:ph idx="1" type="body"/>
          </p:nvPr>
        </p:nvSpPr>
        <p:spPr>
          <a:xfrm>
            <a:off x="1399500" y="840857"/>
            <a:ext cx="7596900" cy="4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500"/>
              <a:buChar char="▪"/>
            </a:pPr>
            <a:r>
              <a:rPr lang="en"/>
              <a:t>T</a:t>
            </a:r>
            <a:r>
              <a:rPr lang="en"/>
              <a:t>est project code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" sz="2500"/>
              <a:t>Edit Mode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500"/>
              <a:buChar char="▪"/>
            </a:pPr>
            <a:r>
              <a:rPr lang="en" sz="2500"/>
              <a:t>Play Mode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500"/>
              <a:buChar char="▪"/>
            </a:pPr>
            <a:r>
              <a:rPr lang="en"/>
              <a:t>T</a:t>
            </a:r>
            <a:r>
              <a:rPr lang="en" sz="2500"/>
              <a:t>arget platforms such as Standalone, Android, iOS</a:t>
            </a:r>
            <a:r>
              <a:rPr lang="en"/>
              <a:t> etc.</a:t>
            </a:r>
            <a:endParaRPr sz="25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Use </a:t>
            </a:r>
            <a:r>
              <a:rPr b="1" lang="en" sz="2200"/>
              <a:t>NUnit</a:t>
            </a:r>
            <a:r>
              <a:rPr lang="en" sz="2200"/>
              <a:t> (open-source unit testing library for .Net)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Warning: Wrap the game logic into Assembly definition file. Link it to the test Framework</a:t>
            </a:r>
            <a:endParaRPr sz="2200"/>
          </a:p>
        </p:txBody>
      </p:sp>
      <p:pic>
        <p:nvPicPr>
          <p:cNvPr id="345" name="Google Shape;3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999" y="75574"/>
            <a:ext cx="4165850" cy="20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type="title"/>
          </p:nvPr>
        </p:nvSpPr>
        <p:spPr>
          <a:xfrm>
            <a:off x="461325" y="3396938"/>
            <a:ext cx="82212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51" name="Google Shape;351;p38"/>
          <p:cNvSpPr txBox="1"/>
          <p:nvPr>
            <p:ph idx="12" type="sldNum"/>
          </p:nvPr>
        </p:nvSpPr>
        <p:spPr>
          <a:xfrm>
            <a:off x="8867775" y="4880372"/>
            <a:ext cx="2763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graphics, drawing&#10;&#10;Description automatically generated" id="352" name="Google Shape;3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333" y="918000"/>
            <a:ext cx="1813332" cy="181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type="title"/>
          </p:nvPr>
        </p:nvSpPr>
        <p:spPr>
          <a:xfrm>
            <a:off x="461325" y="3396938"/>
            <a:ext cx="82212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 txBox="1"/>
          <p:nvPr>
            <p:ph idx="12" type="sldNum"/>
          </p:nvPr>
        </p:nvSpPr>
        <p:spPr>
          <a:xfrm>
            <a:off x="8867775" y="4880372"/>
            <a:ext cx="2763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graphics, drawing&#10;&#10;Description automatically generated" id="359" name="Google Shape;3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333" y="918000"/>
            <a:ext cx="1813332" cy="181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>
            <p:ph idx="1" type="body"/>
          </p:nvPr>
        </p:nvSpPr>
        <p:spPr>
          <a:xfrm>
            <a:off x="1399500" y="737675"/>
            <a:ext cx="4729200" cy="4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/>
              <a:t>localization settings for your application</a:t>
            </a:r>
            <a:endParaRPr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"/>
              <a:t>support for </a:t>
            </a:r>
            <a:r>
              <a:rPr lang="en"/>
              <a:t>m</a:t>
            </a:r>
            <a:r>
              <a:rPr lang="en"/>
              <a:t>ultiple languages</a:t>
            </a:r>
            <a:endParaRPr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"/>
              <a:t>String localization</a:t>
            </a:r>
            <a:endParaRPr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"/>
              <a:t>Asset localization (Texture, model, Audio)</a:t>
            </a:r>
            <a:endParaRPr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"/>
              <a:t>Import/export localization data (XLIFF/CSV/Google Sheets)</a:t>
            </a:r>
            <a:endParaRPr/>
          </a:p>
        </p:txBody>
      </p:sp>
      <p:sp>
        <p:nvSpPr>
          <p:cNvPr id="365" name="Google Shape;365;p40"/>
          <p:cNvSpPr txBox="1"/>
          <p:nvPr>
            <p:ph type="title"/>
          </p:nvPr>
        </p:nvSpPr>
        <p:spPr>
          <a:xfrm>
            <a:off x="972718" y="75563"/>
            <a:ext cx="64692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525" y="977631"/>
            <a:ext cx="3128475" cy="2760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type="title"/>
          </p:nvPr>
        </p:nvSpPr>
        <p:spPr>
          <a:xfrm>
            <a:off x="461325" y="3396938"/>
            <a:ext cx="82212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72" name="Google Shape;372;p41"/>
          <p:cNvSpPr txBox="1"/>
          <p:nvPr>
            <p:ph idx="12" type="sldNum"/>
          </p:nvPr>
        </p:nvSpPr>
        <p:spPr>
          <a:xfrm>
            <a:off x="8867775" y="4880372"/>
            <a:ext cx="2763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graphics, drawing&#10;&#10;Description automatically generated" id="373" name="Google Shape;37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333" y="918000"/>
            <a:ext cx="1813332" cy="181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type="title"/>
          </p:nvPr>
        </p:nvSpPr>
        <p:spPr>
          <a:xfrm>
            <a:off x="461325" y="3396938"/>
            <a:ext cx="82212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HDR/URP</a:t>
            </a:r>
            <a:endParaRPr/>
          </a:p>
        </p:txBody>
      </p:sp>
      <p:sp>
        <p:nvSpPr>
          <p:cNvPr id="379" name="Google Shape;379;p42"/>
          <p:cNvSpPr txBox="1"/>
          <p:nvPr>
            <p:ph idx="12" type="sldNum"/>
          </p:nvPr>
        </p:nvSpPr>
        <p:spPr>
          <a:xfrm>
            <a:off x="8867775" y="4880372"/>
            <a:ext cx="2763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graphics, drawing&#10;&#10;Description automatically generated" id="380" name="Google Shape;3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333" y="918000"/>
            <a:ext cx="1813332" cy="181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/>
          <p:nvPr>
            <p:ph idx="1" type="body"/>
          </p:nvPr>
        </p:nvSpPr>
        <p:spPr>
          <a:xfrm>
            <a:off x="1399500" y="840850"/>
            <a:ext cx="5811300" cy="4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high-fidelity Scriptable Render Pipeline built by Unity to target modern (Compute Shader compatible) platforms.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" sz="2200"/>
              <a:t>Physically-Based Lighting techniques, linear lighting, HDR lighting, and a configurable hybrid Tile/Cluster deferred/Forward lighting architecture.</a:t>
            </a:r>
            <a:endParaRPr sz="2200"/>
          </a:p>
        </p:txBody>
      </p:sp>
      <p:sp>
        <p:nvSpPr>
          <p:cNvPr id="386" name="Google Shape;386;p43"/>
          <p:cNvSpPr txBox="1"/>
          <p:nvPr>
            <p:ph type="title"/>
          </p:nvPr>
        </p:nvSpPr>
        <p:spPr>
          <a:xfrm>
            <a:off x="972718" y="75563"/>
            <a:ext cx="64692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HDRP/URP</a:t>
            </a:r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325" y="3222150"/>
            <a:ext cx="3383677" cy="19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>
            <p:ph type="title"/>
          </p:nvPr>
        </p:nvSpPr>
        <p:spPr>
          <a:xfrm>
            <a:off x="461325" y="3396938"/>
            <a:ext cx="82212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93" name="Google Shape;393;p44"/>
          <p:cNvSpPr txBox="1"/>
          <p:nvPr>
            <p:ph idx="12" type="sldNum"/>
          </p:nvPr>
        </p:nvSpPr>
        <p:spPr>
          <a:xfrm>
            <a:off x="8867775" y="4880372"/>
            <a:ext cx="2763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graphics, drawing&#10;&#10;Description automatically generated" id="394" name="Google Shape;39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333" y="918000"/>
            <a:ext cx="1813332" cy="181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107103" y="56672"/>
            <a:ext cx="5465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25" spcFirstLastPara="1" rIns="81025" wrap="square" tIns="27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2300"/>
              <a:buFont typeface="Calibri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7" name="Google Shape;267;p27"/>
          <p:cNvSpPr txBox="1"/>
          <p:nvPr>
            <p:ph idx="1" type="body"/>
          </p:nvPr>
        </p:nvSpPr>
        <p:spPr>
          <a:xfrm>
            <a:off x="142847" y="893600"/>
            <a:ext cx="8855700" cy="4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25" spcFirstLastPara="1" rIns="81025" wrap="square" tIns="27000">
            <a:noAutofit/>
          </a:bodyPr>
          <a:lstStyle/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▪"/>
            </a:pPr>
            <a:r>
              <a:rPr lang="en" sz="2400"/>
              <a:t>Introduction</a:t>
            </a:r>
            <a:endParaRPr sz="2400"/>
          </a:p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▪"/>
            </a:pPr>
            <a:r>
              <a:rPr lang="en" sz="2400"/>
              <a:t>Test Framework</a:t>
            </a:r>
            <a:endParaRPr sz="2400"/>
          </a:p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▪"/>
            </a:pPr>
            <a:r>
              <a:rPr lang="en" sz="2400"/>
              <a:t>Input System</a:t>
            </a:r>
            <a:endParaRPr sz="2400"/>
          </a:p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▪"/>
            </a:pPr>
            <a:r>
              <a:rPr lang="en" sz="2400"/>
              <a:t>Localization</a:t>
            </a:r>
            <a:endParaRPr sz="2400"/>
          </a:p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▪"/>
            </a:pPr>
            <a:r>
              <a:rPr lang="en" sz="2400"/>
              <a:t>HDRP/URP</a:t>
            </a:r>
            <a:endParaRPr sz="2400"/>
          </a:p>
          <a:p>
            <a:pPr indent="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400"/>
          </a:p>
        </p:txBody>
      </p:sp>
      <p:sp>
        <p:nvSpPr>
          <p:cNvPr id="268" name="Google Shape;268;p27"/>
          <p:cNvSpPr txBox="1"/>
          <p:nvPr>
            <p:ph idx="12" type="sldNum"/>
          </p:nvPr>
        </p:nvSpPr>
        <p:spPr>
          <a:xfrm>
            <a:off x="6611079" y="3660188"/>
            <a:ext cx="2067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drawing of a cartoon character  Description generated with high confidence" id="269" name="Google Shape;2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319647" y="1028700"/>
            <a:ext cx="2679122" cy="328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/>
          <p:nvPr>
            <p:ph idx="1" type="body"/>
          </p:nvPr>
        </p:nvSpPr>
        <p:spPr>
          <a:xfrm>
            <a:off x="1381125" y="804475"/>
            <a:ext cx="7596900" cy="3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Input System official page</a:t>
            </a:r>
            <a:endParaRPr sz="2100">
              <a:solidFill>
                <a:schemeClr val="accen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</a:pPr>
            <a:r>
              <a:rPr lang="en" sz="2100" u="sng">
                <a:solidFill>
                  <a:schemeClr val="hlink"/>
                </a:solidFill>
                <a:hlinkClick r:id="rId4"/>
              </a:rPr>
              <a:t>Test Framework official page</a:t>
            </a:r>
            <a:endParaRPr sz="2100">
              <a:solidFill>
                <a:schemeClr val="accen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</a:pPr>
            <a:r>
              <a:rPr lang="en" sz="2100" u="sng">
                <a:solidFill>
                  <a:schemeClr val="hlink"/>
                </a:solidFill>
                <a:hlinkClick r:id="rId5"/>
              </a:rPr>
              <a:t>Localization official page</a:t>
            </a:r>
            <a:endParaRPr sz="2100">
              <a:solidFill>
                <a:schemeClr val="accen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</a:pPr>
            <a:r>
              <a:rPr lang="en" sz="2100" u="sng">
                <a:solidFill>
                  <a:schemeClr val="hlink"/>
                </a:solidFill>
                <a:hlinkClick r:id="rId6"/>
              </a:rPr>
              <a:t>High Definition Render Pipeline page</a:t>
            </a:r>
            <a:endParaRPr sz="2100">
              <a:solidFill>
                <a:schemeClr val="accen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</a:pPr>
            <a:r>
              <a:rPr lang="en" sz="2100" u="sng">
                <a:solidFill>
                  <a:schemeClr val="hlink"/>
                </a:solidFill>
                <a:hlinkClick r:id="rId7"/>
              </a:rPr>
              <a:t>Universal Render Pipeline page</a:t>
            </a:r>
            <a:endParaRPr sz="2100">
              <a:solidFill>
                <a:schemeClr val="accen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</a:pPr>
            <a:r>
              <a:rPr lang="en" sz="2100" u="sng">
                <a:solidFill>
                  <a:schemeClr val="hlink"/>
                </a:solidFill>
                <a:hlinkClick r:id="rId8"/>
              </a:rPr>
              <a:t>HDRP vs URP explanation</a:t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400" name="Google Shape;400;p45"/>
          <p:cNvSpPr txBox="1"/>
          <p:nvPr>
            <p:ph type="title"/>
          </p:nvPr>
        </p:nvSpPr>
        <p:spPr>
          <a:xfrm>
            <a:off x="972718" y="75563"/>
            <a:ext cx="64692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</a:pPr>
            <a:r>
              <a:rPr lang="en"/>
              <a:t>Useful Links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idx="12" type="sldNum"/>
          </p:nvPr>
        </p:nvSpPr>
        <p:spPr>
          <a:xfrm>
            <a:off x="6611079" y="3660188"/>
            <a:ext cx="2067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8" name="Google Shape;408;p46"/>
          <p:cNvGrpSpPr/>
          <p:nvPr/>
        </p:nvGrpSpPr>
        <p:grpSpPr>
          <a:xfrm>
            <a:off x="142786" y="970743"/>
            <a:ext cx="6892837" cy="4045830"/>
            <a:chOff x="472011" y="1508786"/>
            <a:chExt cx="3799800" cy="4865700"/>
          </a:xfrm>
        </p:grpSpPr>
        <p:sp>
          <p:nvSpPr>
            <p:cNvPr id="409" name="Google Shape;409;p46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fmla="val 3968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6"/>
            <p:cNvSpPr/>
            <p:nvPr/>
          </p:nvSpPr>
          <p:spPr>
            <a:xfrm>
              <a:off x="546866" y="1696737"/>
              <a:ext cx="81600" cy="4489800"/>
            </a:xfrm>
            <a:prstGeom prst="roundRect">
              <a:avLst>
                <a:gd fmla="val 50000" name="adj"/>
              </a:avLst>
            </a:prstGeom>
            <a:solidFill>
              <a:schemeClr val="lt2">
                <a:alpha val="40392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6"/>
            <p:cNvSpPr/>
            <p:nvPr/>
          </p:nvSpPr>
          <p:spPr>
            <a:xfrm rot="5400000">
              <a:off x="3742498" y="1912436"/>
              <a:ext cx="669900" cy="238500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2">
                <a:alpha val="22745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2" name="Google Shape;4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163733" y="2943000"/>
            <a:ext cx="1736307" cy="187912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6"/>
          <p:cNvSpPr txBox="1"/>
          <p:nvPr>
            <p:ph idx="1" type="body"/>
          </p:nvPr>
        </p:nvSpPr>
        <p:spPr>
          <a:xfrm>
            <a:off x="487860" y="1187596"/>
            <a:ext cx="6411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/>
          <a:p>
            <a:pPr indent="-381000" lvl="0" marL="45720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400"/>
              <a:buChar char="▪"/>
            </a:pPr>
            <a:r>
              <a:rPr lang="en" sz="2400">
                <a:solidFill>
                  <a:schemeClr val="lt2"/>
                </a:solidFill>
              </a:rPr>
              <a:t>Introduction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▪"/>
            </a:pPr>
            <a:r>
              <a:rPr lang="en" sz="2400">
                <a:solidFill>
                  <a:schemeClr val="lt2"/>
                </a:solidFill>
              </a:rPr>
              <a:t>Test Framework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▪"/>
            </a:pPr>
            <a:r>
              <a:rPr lang="en" sz="2400">
                <a:solidFill>
                  <a:schemeClr val="lt2"/>
                </a:solidFill>
              </a:rPr>
              <a:t>Input System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▪"/>
            </a:pPr>
            <a:r>
              <a:rPr lang="en" sz="2400">
                <a:solidFill>
                  <a:schemeClr val="lt2"/>
                </a:solidFill>
              </a:rPr>
              <a:t>Localization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▪"/>
            </a:pPr>
            <a:r>
              <a:rPr lang="en" sz="2400">
                <a:solidFill>
                  <a:schemeClr val="lt2"/>
                </a:solidFill>
              </a:rPr>
              <a:t>HDRP/URP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414" name="Google Shape;414;p46"/>
          <p:cNvSpPr txBox="1"/>
          <p:nvPr>
            <p:ph type="title"/>
          </p:nvPr>
        </p:nvSpPr>
        <p:spPr>
          <a:xfrm>
            <a:off x="107103" y="56672"/>
            <a:ext cx="5465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Calibri"/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>
            <p:ph type="title"/>
          </p:nvPr>
        </p:nvSpPr>
        <p:spPr>
          <a:xfrm>
            <a:off x="455416" y="395575"/>
            <a:ext cx="3327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4465"/>
              </a:buClr>
              <a:buSzPts val="6600"/>
              <a:buFont typeface="Calibri"/>
              <a:buNone/>
            </a:pPr>
            <a:r>
              <a:rPr lang="en" sz="5200">
                <a:solidFill>
                  <a:srgbClr val="234465"/>
                </a:solidFill>
              </a:rPr>
              <a:t>Questions?</a:t>
            </a:r>
            <a:endParaRPr sz="5200"/>
          </a:p>
        </p:txBody>
      </p:sp>
      <p:sp>
        <p:nvSpPr>
          <p:cNvPr id="422" name="Google Shape;422;p47"/>
          <p:cNvSpPr txBox="1"/>
          <p:nvPr>
            <p:ph type="title"/>
          </p:nvPr>
        </p:nvSpPr>
        <p:spPr>
          <a:xfrm>
            <a:off x="2616449" y="4041125"/>
            <a:ext cx="6089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4465"/>
              </a:buClr>
              <a:buSzPts val="6600"/>
              <a:buFont typeface="Calibri"/>
              <a:buNone/>
            </a:pPr>
            <a:r>
              <a:rPr lang="en" sz="3600">
                <a:solidFill>
                  <a:srgbClr val="234465"/>
                </a:solidFill>
              </a:rPr>
              <a:t>Email : dstrashilov@gmail.com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8"/>
          <p:cNvSpPr txBox="1"/>
          <p:nvPr>
            <p:ph idx="12" type="sldNum"/>
          </p:nvPr>
        </p:nvSpPr>
        <p:spPr>
          <a:xfrm>
            <a:off x="6611079" y="3660188"/>
            <a:ext cx="2067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48"/>
          <p:cNvSpPr txBox="1"/>
          <p:nvPr>
            <p:ph idx="1" type="body"/>
          </p:nvPr>
        </p:nvSpPr>
        <p:spPr>
          <a:xfrm>
            <a:off x="142802" y="951751"/>
            <a:ext cx="8863800" cy="4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/>
          <a:p>
            <a:pPr indent="-266700" lvl="0" marL="266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</a:pPr>
            <a:r>
              <a:rPr lang="en"/>
              <a:t>This course (slides, examples, demos, exercises, homework, documents, videos and other assets) is </a:t>
            </a:r>
            <a:r>
              <a:rPr b="1" lang="en"/>
              <a:t>copyrighted content</a:t>
            </a:r>
            <a:endParaRPr/>
          </a:p>
          <a:p>
            <a:pPr indent="-266700" lvl="0" marL="2667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</a:pPr>
            <a:r>
              <a:rPr lang="en"/>
              <a:t>Unauthorized copy, reproduction or use is illegal</a:t>
            </a:r>
            <a:endParaRPr/>
          </a:p>
          <a:p>
            <a:pPr indent="-266700" lvl="0" marL="2667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</a:pPr>
            <a:r>
              <a:rPr lang="en"/>
              <a:t>© SoftUni – https://about.softuni.bg</a:t>
            </a:r>
            <a:endParaRPr/>
          </a:p>
          <a:p>
            <a:pPr indent="-266700" lvl="0" marL="2667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</a:pPr>
            <a:r>
              <a:rPr lang="en"/>
              <a:t>© Software University –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https://softuni.bg</a:t>
            </a:r>
            <a:endParaRPr/>
          </a:p>
        </p:txBody>
      </p:sp>
      <p:pic>
        <p:nvPicPr>
          <p:cNvPr descr="License" id="431" name="Google Shape;43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767" y="3334091"/>
            <a:ext cx="1448233" cy="153265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8"/>
          <p:cNvSpPr txBox="1"/>
          <p:nvPr>
            <p:ph type="title"/>
          </p:nvPr>
        </p:nvSpPr>
        <p:spPr>
          <a:xfrm>
            <a:off x="107103" y="56672"/>
            <a:ext cx="5465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Calibri"/>
              <a:buNone/>
            </a:pPr>
            <a:r>
              <a:rPr lang="en"/>
              <a:t>License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idx="12" type="sldNum"/>
          </p:nvPr>
        </p:nvSpPr>
        <p:spPr>
          <a:xfrm>
            <a:off x="6611079" y="3660188"/>
            <a:ext cx="2067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49"/>
          <p:cNvSpPr txBox="1"/>
          <p:nvPr>
            <p:ph idx="4294967295" type="body"/>
          </p:nvPr>
        </p:nvSpPr>
        <p:spPr>
          <a:xfrm>
            <a:off x="142803" y="884250"/>
            <a:ext cx="65217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/>
          <a:p>
            <a:pPr indent="-266700" lvl="0" marL="26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 sz="2400"/>
              <a:t>Software University – High-Quality Education, Profession and Job for Software Developers</a:t>
            </a:r>
            <a:endParaRPr/>
          </a:p>
          <a:p>
            <a:pPr indent="-273050" lvl="1" marL="596900" rtl="0" algn="l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300" u="sng">
                <a:solidFill>
                  <a:schemeClr val="hlink"/>
                </a:solidFill>
                <a:hlinkClick r:id="rId3"/>
              </a:rPr>
              <a:t>about.softuni.bg</a:t>
            </a:r>
            <a:r>
              <a:rPr lang="en" sz="2300"/>
              <a:t>, </a:t>
            </a:r>
            <a:r>
              <a:rPr lang="en" sz="2300" u="sng">
                <a:solidFill>
                  <a:schemeClr val="hlink"/>
                </a:solidFill>
                <a:hlinkClick r:id="rId4"/>
              </a:rPr>
              <a:t>softuni.org</a:t>
            </a:r>
            <a:r>
              <a:rPr lang="en" sz="2300"/>
              <a:t> </a:t>
            </a:r>
            <a:endParaRPr/>
          </a:p>
          <a:p>
            <a:pPr indent="-266700" lvl="0" marL="2667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 sz="2400"/>
              <a:t>Software University Foundation</a:t>
            </a:r>
            <a:endParaRPr sz="2400"/>
          </a:p>
          <a:p>
            <a:pPr indent="-273050" lvl="1" marL="596900" rtl="0" algn="l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300" u="sng">
                <a:solidFill>
                  <a:schemeClr val="hlink"/>
                </a:solidFill>
                <a:hlinkClick r:id="rId5"/>
              </a:rPr>
              <a:t>softuni.foundation</a:t>
            </a:r>
            <a:endParaRPr sz="2300"/>
          </a:p>
          <a:p>
            <a:pPr indent="-266700" lvl="0" marL="2667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 sz="2400"/>
              <a:t>Software University @ Facebook</a:t>
            </a:r>
            <a:endParaRPr/>
          </a:p>
          <a:p>
            <a:pPr indent="-273050" lvl="1" marL="596900" rtl="0" algn="l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300" u="sng">
                <a:solidFill>
                  <a:schemeClr val="hlink"/>
                </a:solidFill>
                <a:hlinkClick r:id="rId6"/>
              </a:rPr>
              <a:t>facebook.com/SoftwareUniversity</a:t>
            </a:r>
            <a:endParaRPr sz="2300"/>
          </a:p>
          <a:p>
            <a:pPr indent="-266700" lvl="0" marL="2667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 sz="2400"/>
              <a:t>Software University Forums</a:t>
            </a:r>
            <a:endParaRPr/>
          </a:p>
          <a:p>
            <a:pPr indent="-273050" lvl="1" marL="596900" rtl="0" algn="l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300" u="sng">
                <a:solidFill>
                  <a:schemeClr val="hlink"/>
                </a:solidFill>
                <a:hlinkClick r:id="rId7"/>
              </a:rPr>
              <a:t>forum.softuni.bg</a:t>
            </a:r>
            <a:endParaRPr sz="2300"/>
          </a:p>
        </p:txBody>
      </p:sp>
      <p:sp>
        <p:nvSpPr>
          <p:cNvPr id="441" name="Google Shape;441;p49"/>
          <p:cNvSpPr txBox="1"/>
          <p:nvPr>
            <p:ph type="title"/>
          </p:nvPr>
        </p:nvSpPr>
        <p:spPr>
          <a:xfrm>
            <a:off x="96911" y="61241"/>
            <a:ext cx="5480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Calibri"/>
              <a:buNone/>
            </a:pPr>
            <a:r>
              <a:rPr lang="en" sz="2300"/>
              <a:t>Trainings @ Software University (SoftUni)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idx="12" type="sldNum"/>
          </p:nvPr>
        </p:nvSpPr>
        <p:spPr>
          <a:xfrm>
            <a:off x="6611079" y="3660188"/>
            <a:ext cx="2067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28"/>
          <p:cNvSpPr txBox="1"/>
          <p:nvPr>
            <p:ph idx="1" type="body"/>
          </p:nvPr>
        </p:nvSpPr>
        <p:spPr>
          <a:xfrm>
            <a:off x="142802" y="1053000"/>
            <a:ext cx="8863800" cy="3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81000" spcFirstLastPara="1" rIns="81000" wrap="square" tIns="27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0" lvl="0" marL="0" rtl="0" algn="ctr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600"/>
              <a:buNone/>
            </a:pPr>
            <a:r>
              <a:rPr b="1" lang="en" sz="8600">
                <a:solidFill>
                  <a:schemeClr val="lt1"/>
                </a:solidFill>
              </a:rPr>
              <a:t>sli.do</a:t>
            </a:r>
            <a:endParaRPr/>
          </a:p>
          <a:p>
            <a:pPr indent="0" lvl="0" marL="0" rtl="0" algn="ctr">
              <a:lnSpc>
                <a:spcPct val="10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</a:pPr>
            <a:r>
              <a:rPr b="1" lang="en" sz="8600"/>
              <a:t>#Unity3D-Basics</a:t>
            </a:r>
            <a:endParaRPr b="1" sz="8600"/>
          </a:p>
        </p:txBody>
      </p:sp>
      <p:sp>
        <p:nvSpPr>
          <p:cNvPr id="278" name="Google Shape;278;p28"/>
          <p:cNvSpPr txBox="1"/>
          <p:nvPr>
            <p:ph type="title"/>
          </p:nvPr>
        </p:nvSpPr>
        <p:spPr>
          <a:xfrm>
            <a:off x="107103" y="56672"/>
            <a:ext cx="5465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Calibri"/>
              <a:buNone/>
            </a:pPr>
            <a:r>
              <a:rPr lang="en"/>
              <a:t>Have a Question?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type="title"/>
          </p:nvPr>
        </p:nvSpPr>
        <p:spPr>
          <a:xfrm>
            <a:off x="1184250" y="3706975"/>
            <a:ext cx="7118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ct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400"/>
              <a:t>Introduction</a:t>
            </a:r>
            <a:endParaRPr/>
          </a:p>
        </p:txBody>
      </p:sp>
      <p:sp>
        <p:nvSpPr>
          <p:cNvPr id="284" name="Google Shape;284;p29"/>
          <p:cNvSpPr txBox="1"/>
          <p:nvPr>
            <p:ph idx="12" type="sldNum"/>
          </p:nvPr>
        </p:nvSpPr>
        <p:spPr>
          <a:xfrm>
            <a:off x="8867775" y="4880372"/>
            <a:ext cx="2763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025" y="1340825"/>
            <a:ext cx="1332050" cy="13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type="title"/>
          </p:nvPr>
        </p:nvSpPr>
        <p:spPr>
          <a:xfrm>
            <a:off x="142805" y="75563"/>
            <a:ext cx="7286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1" name="Google Shape;291;p30"/>
          <p:cNvSpPr txBox="1"/>
          <p:nvPr/>
        </p:nvSpPr>
        <p:spPr>
          <a:xfrm>
            <a:off x="300450" y="989500"/>
            <a:ext cx="85431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decided to make all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official Unity packages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packages centrally located and create the Unity Package Manager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Shortly called UPM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ackage - container that holds any combination of Assets, Shaders, Textures, plug-ins, icons, and scripts that enhance various parts of a project.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type="title"/>
          </p:nvPr>
        </p:nvSpPr>
        <p:spPr>
          <a:xfrm>
            <a:off x="142805" y="75563"/>
            <a:ext cx="7286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297" name="Google Shape;297;p31"/>
          <p:cNvSpPr txBox="1"/>
          <p:nvPr/>
        </p:nvSpPr>
        <p:spPr>
          <a:xfrm>
            <a:off x="401675" y="891550"/>
            <a:ext cx="56877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Window  -&gt; Package manager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Packages type filter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Registry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Project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Assets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Built-in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new local package button (+)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475" y="1386150"/>
            <a:ext cx="2998876" cy="29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type="title"/>
          </p:nvPr>
        </p:nvSpPr>
        <p:spPr>
          <a:xfrm>
            <a:off x="1031850" y="3706975"/>
            <a:ext cx="7118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ct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400"/>
              <a:t>Input System</a:t>
            </a:r>
            <a:endParaRPr/>
          </a:p>
        </p:txBody>
      </p:sp>
      <p:sp>
        <p:nvSpPr>
          <p:cNvPr id="304" name="Google Shape;304;p32"/>
          <p:cNvSpPr txBox="1"/>
          <p:nvPr>
            <p:ph idx="12" type="sldNum"/>
          </p:nvPr>
        </p:nvSpPr>
        <p:spPr>
          <a:xfrm>
            <a:off x="8867775" y="4880372"/>
            <a:ext cx="2763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9875" y="1327500"/>
            <a:ext cx="1244250" cy="1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type="title"/>
          </p:nvPr>
        </p:nvSpPr>
        <p:spPr>
          <a:xfrm>
            <a:off x="142805" y="75563"/>
            <a:ext cx="7286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Input System</a:t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401675" y="891550"/>
            <a:ext cx="45318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</a:t>
            </a: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kind of Input Device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powerful, flexible, and configurable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eplacement for Unity's classic Input Manager (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UnityEngine.Input class)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425" y="891550"/>
            <a:ext cx="4210577" cy="299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461325" y="3396938"/>
            <a:ext cx="82212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81000" spcFirstLastPara="1" rIns="81000" wrap="square" tIns="27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18" name="Google Shape;318;p34"/>
          <p:cNvSpPr txBox="1"/>
          <p:nvPr>
            <p:ph idx="12" type="sldNum"/>
          </p:nvPr>
        </p:nvSpPr>
        <p:spPr>
          <a:xfrm>
            <a:off x="8867775" y="4880372"/>
            <a:ext cx="2763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graphics, drawing&#10;&#10;Description automatically generated" id="319" name="Google Shape;3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5333" y="918000"/>
            <a:ext cx="1813332" cy="181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